
<file path=[Content_Types].xml><?xml version="1.0" encoding="utf-8"?>
<Types xmlns="http://schemas.openxmlformats.org/package/2006/content-types">
  <Default Extension="emf" ContentType="image/x-em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40" r:id="rId2"/>
    <p:sldId id="331" r:id="rId3"/>
    <p:sldId id="355" r:id="rId4"/>
    <p:sldId id="356" r:id="rId5"/>
    <p:sldId id="357" r:id="rId6"/>
    <p:sldId id="358" r:id="rId7"/>
    <p:sldId id="360" r:id="rId8"/>
    <p:sldId id="361" r:id="rId9"/>
    <p:sldId id="3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ample Slides" id="{E3048D44-4BD6-4945-9425-61D550092CBC}">
          <p14:sldIdLst>
            <p14:sldId id="340"/>
            <p14:sldId id="331"/>
            <p14:sldId id="355"/>
            <p14:sldId id="356"/>
            <p14:sldId id="357"/>
            <p14:sldId id="358"/>
            <p14:sldId id="360"/>
            <p14:sldId id="361"/>
            <p14:sldId id="3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C"/>
    <a:srgbClr val="D6D6D6"/>
    <a:srgbClr val="E11F8E"/>
    <a:srgbClr val="2D266E"/>
    <a:srgbClr val="A6A6A6"/>
    <a:srgbClr val="EA3D3D"/>
    <a:srgbClr val="941100"/>
    <a:srgbClr val="FF7E79"/>
    <a:srgbClr val="5BBB47"/>
    <a:srgbClr val="09B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17"/>
    <p:restoredTop sz="91039" autoAdjust="0"/>
  </p:normalViewPr>
  <p:slideViewPr>
    <p:cSldViewPr snapToGrid="0" snapToObjects="1">
      <p:cViewPr varScale="1">
        <p:scale>
          <a:sx n="111" d="100"/>
          <a:sy n="111" d="100"/>
        </p:scale>
        <p:origin x="30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60" d="100"/>
          <a:sy n="160" d="100"/>
        </p:scale>
        <p:origin x="2416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Bickford" userId="2a18a30dab6ef8a4" providerId="LiveId" clId="{689C0700-2540-48C4-A626-F1D92CC7F492}"/>
    <pc:docChg chg="modMainMaster">
      <pc:chgData name="Steve Bickford" userId="2a18a30dab6ef8a4" providerId="LiveId" clId="{689C0700-2540-48C4-A626-F1D92CC7F492}" dt="2020-05-26T07:53:10.245" v="26" actId="20577"/>
      <pc:docMkLst>
        <pc:docMk/>
      </pc:docMkLst>
      <pc:sldMasterChg chg="modSldLayout">
        <pc:chgData name="Steve Bickford" userId="2a18a30dab6ef8a4" providerId="LiveId" clId="{689C0700-2540-48C4-A626-F1D92CC7F492}" dt="2020-05-26T07:53:10.245" v="26" actId="20577"/>
        <pc:sldMasterMkLst>
          <pc:docMk/>
          <pc:sldMasterMk cId="386359140" sldId="2147483648"/>
        </pc:sldMasterMkLst>
        <pc:sldLayoutChg chg="modSp mod">
          <pc:chgData name="Steve Bickford" userId="2a18a30dab6ef8a4" providerId="LiveId" clId="{689C0700-2540-48C4-A626-F1D92CC7F492}" dt="2020-05-26T07:53:10.245" v="26" actId="20577"/>
          <pc:sldLayoutMkLst>
            <pc:docMk/>
            <pc:sldMasterMk cId="386359140" sldId="2147483648"/>
            <pc:sldLayoutMk cId="0" sldId="2147483660"/>
          </pc:sldLayoutMkLst>
          <pc:spChg chg="mod">
            <ac:chgData name="Steve Bickford" userId="2a18a30dab6ef8a4" providerId="LiveId" clId="{689C0700-2540-48C4-A626-F1D92CC7F492}" dt="2020-05-26T07:53:10.245" v="26" actId="20577"/>
            <ac:spMkLst>
              <pc:docMk/>
              <pc:sldMasterMk cId="386359140" sldId="2147483648"/>
              <pc:sldLayoutMk cId="0" sldId="2147483660"/>
              <ac:spMk id="5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17CC9-5163-A244-BEA4-66688118E955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E1A33-EF0A-5447-82D0-D8EDE5B8A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21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8D788-9E18-444E-9AD9-E778E6F94F63}" type="datetimeFigureOut">
              <a:rPr lang="en-US" smtClean="0"/>
              <a:t>5/26/2020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F5916-608A-4921-95FF-985ABC8E5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04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F5916-608A-4921-95FF-985ABC8E588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851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F5916-608A-4921-95FF-985ABC8E588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23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F5916-608A-4921-95FF-985ABC8E588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066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F5916-608A-4921-95FF-985ABC8E588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64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F5916-608A-4921-95FF-985ABC8E588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601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F5916-608A-4921-95FF-985ABC8E588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228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F5916-608A-4921-95FF-985ABC8E588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09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F5916-608A-4921-95FF-985ABC8E588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727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F5916-608A-4921-95FF-985ABC8E588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031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4" b="19864"/>
          <a:stretch/>
        </p:blipFill>
        <p:spPr>
          <a:xfrm>
            <a:off x="0" y="0"/>
            <a:ext cx="12192000" cy="347472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3D1F023-1FC8-449C-B49C-C1742A07482A}"/>
              </a:ext>
            </a:extLst>
          </p:cNvPr>
          <p:cNvSpPr txBox="1"/>
          <p:nvPr userDrawn="1"/>
        </p:nvSpPr>
        <p:spPr>
          <a:xfrm>
            <a:off x="362624" y="1895717"/>
            <a:ext cx="10459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 sz="1800">
                <a:solidFill>
                  <a:srgbClr val="000000"/>
                </a:solidFill>
              </a:defRPr>
            </a:pPr>
            <a:r>
              <a:rPr lang="en-US" sz="2400" b="1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Health</a:t>
            </a:r>
            <a:r>
              <a:rPr lang="en-US" sz="2400" b="1" baseline="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Roundtable</a:t>
            </a:r>
            <a:endParaRPr lang="en-US" sz="1600" b="1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1613126"/>
              </p:ext>
            </p:extLst>
          </p:nvPr>
        </p:nvGraphicFramePr>
        <p:xfrm>
          <a:off x="1379255" y="5727149"/>
          <a:ext cx="9290049" cy="36576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449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1">
                <a:tc>
                  <a:txBody>
                    <a:bodyPr/>
                    <a:lstStyle/>
                    <a:p>
                      <a:r>
                        <a:rPr lang="en-AU" noProof="0" dirty="0">
                          <a:solidFill>
                            <a:srgbClr val="4D4D4C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Organisation</a:t>
                      </a:r>
                      <a:r>
                        <a:rPr lang="en-US" dirty="0">
                          <a:solidFill>
                            <a:srgbClr val="4D4D4C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Name: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4D4D4C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Enter Name Here</a:t>
                      </a:r>
                      <a:r>
                        <a:rPr lang="mr-IN" sz="1800" dirty="0">
                          <a:solidFill>
                            <a:srgbClr val="4D4D4C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…</a:t>
                      </a:r>
                      <a:endParaRPr lang="en-US" sz="1800" dirty="0">
                        <a:solidFill>
                          <a:srgbClr val="4D4D4C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 Placeholder 2"/>
          <p:cNvSpPr txBox="1">
            <a:spLocks/>
          </p:cNvSpPr>
          <p:nvPr userDrawn="1"/>
        </p:nvSpPr>
        <p:spPr>
          <a:xfrm>
            <a:off x="5004263" y="2268374"/>
            <a:ext cx="5817445" cy="722058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Gotham Book" pitchFamily="50" charset="0"/>
                <a:ea typeface="+mn-ea"/>
                <a:cs typeface="Gotham Book" pitchFamily="50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PH" altLang="en-US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HRT 2010 – Imaging &amp; Diagnostics Improvement Group  </a:t>
            </a:r>
          </a:p>
        </p:txBody>
      </p:sp>
      <p:sp>
        <p:nvSpPr>
          <p:cNvPr id="6" name="Text Placeholder 1"/>
          <p:cNvSpPr txBox="1">
            <a:spLocks/>
          </p:cNvSpPr>
          <p:nvPr userDrawn="1"/>
        </p:nvSpPr>
        <p:spPr>
          <a:xfrm>
            <a:off x="1362762" y="5295520"/>
            <a:ext cx="6209613" cy="55799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/>
              <a:buNone/>
              <a:defRPr sz="2400" b="1" kern="1200">
                <a:solidFill>
                  <a:srgbClr val="2D266E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300"/>
              </a:spcAft>
              <a:buFont typeface="Arial"/>
              <a:buNone/>
              <a:defRPr sz="1800" kern="120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552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charset="0"/>
              <a:buChar char="•"/>
              <a:defRPr sz="1800" kern="120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/>
              <a:buNone/>
              <a:defRPr sz="1800" b="1" kern="1200">
                <a:solidFill>
                  <a:srgbClr val="2D266E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4000" b="1" kern="120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r>
              <a:rPr lang="en-US" sz="3200" dirty="0">
                <a:solidFill>
                  <a:srgbClr val="4D4D4C"/>
                </a:solidFill>
              </a:rPr>
              <a:t>Title of Innovation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77639805"/>
              </p:ext>
            </p:extLst>
          </p:nvPr>
        </p:nvGraphicFramePr>
        <p:xfrm>
          <a:off x="1475508" y="6162297"/>
          <a:ext cx="7681191" cy="3622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5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2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2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2242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rgbClr val="4D4D4C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Presenter’s Name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rgbClr val="4D4D4C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Phone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ln>
                            <a:noFill/>
                          </a:ln>
                          <a:solidFill>
                            <a:srgbClr val="4D4D4C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Email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450974" y="3815263"/>
            <a:ext cx="2989263" cy="135413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ctr">
              <a:defRPr sz="1800" baseline="0">
                <a:solidFill>
                  <a:srgbClr val="4D4D4C"/>
                </a:solidFill>
              </a:defRPr>
            </a:lvl1pPr>
          </a:lstStyle>
          <a:p>
            <a:r>
              <a:rPr lang="en-US" dirty="0"/>
              <a:t>Hospital Logo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583113" y="3815262"/>
            <a:ext cx="1441450" cy="135413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algn="ctr">
              <a:defRPr sz="1800" baseline="0">
                <a:solidFill>
                  <a:srgbClr val="4D4D4C"/>
                </a:solidFill>
              </a:defRPr>
            </a:lvl1pPr>
          </a:lstStyle>
          <a:p>
            <a:r>
              <a:rPr lang="en-US" dirty="0"/>
              <a:t>Photo of Presenter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1">
          <p15:clr>
            <a:srgbClr val="FBAE40"/>
          </p15:clr>
        </p15:guide>
        <p15:guide id="2" pos="3840">
          <p15:clr>
            <a:srgbClr val="FBAE40"/>
          </p15:clr>
        </p15:guide>
        <p15:guide id="3" pos="824">
          <p15:clr>
            <a:srgbClr val="C35EA4"/>
          </p15:clr>
        </p15:guide>
        <p15:guide id="4" pos="914">
          <p15:clr>
            <a:srgbClr val="5ACBF0"/>
          </p15:clr>
        </p15:guide>
        <p15:guide id="5" pos="1822">
          <p15:clr>
            <a:srgbClr val="5ACBF0"/>
          </p15:clr>
        </p15:guide>
        <p15:guide id="6" pos="1912">
          <p15:clr>
            <a:srgbClr val="5ACBF0"/>
          </p15:clr>
        </p15:guide>
        <p15:guide id="7" pos="2797">
          <p15:clr>
            <a:srgbClr val="5ACBF0"/>
          </p15:clr>
        </p15:guide>
        <p15:guide id="8" pos="2887">
          <p15:clr>
            <a:srgbClr val="5ACBF0"/>
          </p15:clr>
        </p15:guide>
        <p15:guide id="9" pos="3795">
          <p15:clr>
            <a:srgbClr val="5ACBF0"/>
          </p15:clr>
        </p15:guide>
        <p15:guide id="10" pos="3885">
          <p15:clr>
            <a:srgbClr val="5ACBF0"/>
          </p15:clr>
        </p15:guide>
        <p15:guide id="11" pos="4770">
          <p15:clr>
            <a:srgbClr val="5ACBF0"/>
          </p15:clr>
        </p15:guide>
        <p15:guide id="12" pos="4861">
          <p15:clr>
            <a:srgbClr val="5ACBF0"/>
          </p15:clr>
        </p15:guide>
        <p15:guide id="13" pos="5768">
          <p15:clr>
            <a:srgbClr val="5ACBF0"/>
          </p15:clr>
        </p15:guide>
        <p15:guide id="14" pos="5858">
          <p15:clr>
            <a:srgbClr val="5ACBF0"/>
          </p15:clr>
        </p15:guide>
        <p15:guide id="15" pos="6856" userDrawn="1">
          <p15:clr>
            <a:srgbClr val="C35EA4"/>
          </p15:clr>
        </p15:guide>
        <p15:guide id="16" pos="6766">
          <p15:clr>
            <a:srgbClr val="5ACBF0"/>
          </p15:clr>
        </p15:guide>
        <p15:guide id="17" orient="horz" pos="777">
          <p15:clr>
            <a:srgbClr val="C35EA4"/>
          </p15:clr>
        </p15:guide>
        <p15:guide id="18" orient="horz" pos="1026">
          <p15:clr>
            <a:srgbClr val="A4A3A4"/>
          </p15:clr>
        </p15:guide>
        <p15:guide id="19" orient="horz" pos="1275">
          <p15:clr>
            <a:srgbClr val="A4A3A4"/>
          </p15:clr>
        </p15:guide>
        <p15:guide id="21" orient="horz" pos="3929">
          <p15:clr>
            <a:srgbClr val="C35E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1"/>
          <a:stretch/>
        </p:blipFill>
        <p:spPr>
          <a:xfrm>
            <a:off x="1" y="1233488"/>
            <a:ext cx="12192000" cy="5624512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251450" y="3762375"/>
            <a:ext cx="5194300" cy="2275010"/>
          </a:xfrm>
        </p:spPr>
        <p:txBody>
          <a:bodyPr/>
          <a:lstStyle>
            <a:lvl5pPr marL="0">
              <a:defRPr baseline="0"/>
            </a:lvl5pPr>
          </a:lstStyle>
          <a:p>
            <a:pPr lvl="4"/>
            <a:r>
              <a:rPr lang="en-US" dirty="0"/>
              <a:t>Section Title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1">
          <p15:clr>
            <a:srgbClr val="FBAE40"/>
          </p15:clr>
        </p15:guide>
        <p15:guide id="2" pos="3840">
          <p15:clr>
            <a:srgbClr val="FBAE40"/>
          </p15:clr>
        </p15:guide>
        <p15:guide id="3" pos="824">
          <p15:clr>
            <a:srgbClr val="C35EA4"/>
          </p15:clr>
        </p15:guide>
        <p15:guide id="4" pos="914">
          <p15:clr>
            <a:srgbClr val="5ACBF0"/>
          </p15:clr>
        </p15:guide>
        <p15:guide id="5" pos="1822">
          <p15:clr>
            <a:srgbClr val="5ACBF0"/>
          </p15:clr>
        </p15:guide>
        <p15:guide id="6" pos="1912">
          <p15:clr>
            <a:srgbClr val="5ACBF0"/>
          </p15:clr>
        </p15:guide>
        <p15:guide id="7" pos="2797">
          <p15:clr>
            <a:srgbClr val="5ACBF0"/>
          </p15:clr>
        </p15:guide>
        <p15:guide id="8" pos="2887">
          <p15:clr>
            <a:srgbClr val="5ACBF0"/>
          </p15:clr>
        </p15:guide>
        <p15:guide id="9" pos="3795">
          <p15:clr>
            <a:srgbClr val="5ACBF0"/>
          </p15:clr>
        </p15:guide>
        <p15:guide id="10" pos="3885">
          <p15:clr>
            <a:srgbClr val="5ACBF0"/>
          </p15:clr>
        </p15:guide>
        <p15:guide id="11" pos="4770">
          <p15:clr>
            <a:srgbClr val="5ACBF0"/>
          </p15:clr>
        </p15:guide>
        <p15:guide id="12" pos="4861">
          <p15:clr>
            <a:srgbClr val="5ACBF0"/>
          </p15:clr>
        </p15:guide>
        <p15:guide id="13" pos="5768">
          <p15:clr>
            <a:srgbClr val="5ACBF0"/>
          </p15:clr>
        </p15:guide>
        <p15:guide id="14" pos="5858">
          <p15:clr>
            <a:srgbClr val="5ACBF0"/>
          </p15:clr>
        </p15:guide>
        <p15:guide id="15" pos="6856">
          <p15:clr>
            <a:srgbClr val="C35EA4"/>
          </p15:clr>
        </p15:guide>
        <p15:guide id="16" pos="6766">
          <p15:clr>
            <a:srgbClr val="5ACBF0"/>
          </p15:clr>
        </p15:guide>
        <p15:guide id="17" orient="horz" pos="777">
          <p15:clr>
            <a:srgbClr val="C35EA4"/>
          </p15:clr>
        </p15:guide>
        <p15:guide id="18" orient="horz" pos="1026">
          <p15:clr>
            <a:srgbClr val="A4A3A4"/>
          </p15:clr>
        </p15:guide>
        <p15:guide id="19" orient="horz" pos="1275">
          <p15:clr>
            <a:srgbClr val="A4A3A4"/>
          </p15:clr>
        </p15:guide>
        <p15:guide id="21" orient="horz" pos="3929">
          <p15:clr>
            <a:srgbClr val="C35E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Layout (No Breadcrum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4506" y="355600"/>
            <a:ext cx="538332" cy="538332"/>
          </a:xfrm>
          <a:prstGeom prst="rect">
            <a:avLst/>
          </a:prstGeom>
        </p:spPr>
      </p:pic>
      <p:sp>
        <p:nvSpPr>
          <p:cNvPr id="19" name="Content Placeholder 31"/>
          <p:cNvSpPr>
            <a:spLocks noGrp="1"/>
          </p:cNvSpPr>
          <p:nvPr>
            <p:ph sz="quarter" idx="10"/>
          </p:nvPr>
        </p:nvSpPr>
        <p:spPr>
          <a:xfrm>
            <a:off x="1356823" y="1944551"/>
            <a:ext cx="9384202" cy="4213225"/>
          </a:xfrm>
        </p:spPr>
        <p:txBody>
          <a:bodyPr/>
          <a:lstStyle>
            <a:lvl2pPr>
              <a:defRPr>
                <a:solidFill>
                  <a:srgbClr val="4D4D4C"/>
                </a:solidFill>
              </a:defRPr>
            </a:lvl2pPr>
            <a:lvl3pPr>
              <a:defRPr>
                <a:solidFill>
                  <a:srgbClr val="4D4D4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1356823" y="1055688"/>
            <a:ext cx="9384202" cy="8032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 Roundtable Presentation</a:t>
            </a:r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1">
          <p15:clr>
            <a:srgbClr val="FBAE40"/>
          </p15:clr>
        </p15:guide>
        <p15:guide id="2" pos="3840">
          <p15:clr>
            <a:srgbClr val="FBAE40"/>
          </p15:clr>
        </p15:guide>
        <p15:guide id="3" pos="824">
          <p15:clr>
            <a:srgbClr val="C35EA4"/>
          </p15:clr>
        </p15:guide>
        <p15:guide id="4" pos="914">
          <p15:clr>
            <a:srgbClr val="5ACBF0"/>
          </p15:clr>
        </p15:guide>
        <p15:guide id="5" pos="1822">
          <p15:clr>
            <a:srgbClr val="5ACBF0"/>
          </p15:clr>
        </p15:guide>
        <p15:guide id="6" pos="1912">
          <p15:clr>
            <a:srgbClr val="5ACBF0"/>
          </p15:clr>
        </p15:guide>
        <p15:guide id="7" pos="2797">
          <p15:clr>
            <a:srgbClr val="5ACBF0"/>
          </p15:clr>
        </p15:guide>
        <p15:guide id="8" pos="2887">
          <p15:clr>
            <a:srgbClr val="5ACBF0"/>
          </p15:clr>
        </p15:guide>
        <p15:guide id="9" pos="3795">
          <p15:clr>
            <a:srgbClr val="5ACBF0"/>
          </p15:clr>
        </p15:guide>
        <p15:guide id="10" pos="3885">
          <p15:clr>
            <a:srgbClr val="5ACBF0"/>
          </p15:clr>
        </p15:guide>
        <p15:guide id="11" pos="4770">
          <p15:clr>
            <a:srgbClr val="5ACBF0"/>
          </p15:clr>
        </p15:guide>
        <p15:guide id="12" pos="4861">
          <p15:clr>
            <a:srgbClr val="5ACBF0"/>
          </p15:clr>
        </p15:guide>
        <p15:guide id="13" pos="5768">
          <p15:clr>
            <a:srgbClr val="5ACBF0"/>
          </p15:clr>
        </p15:guide>
        <p15:guide id="14" pos="5858">
          <p15:clr>
            <a:srgbClr val="5ACBF0"/>
          </p15:clr>
        </p15:guide>
        <p15:guide id="15" pos="6856">
          <p15:clr>
            <a:srgbClr val="C35EA4"/>
          </p15:clr>
        </p15:guide>
        <p15:guide id="16" pos="6766">
          <p15:clr>
            <a:srgbClr val="5ACBF0"/>
          </p15:clr>
        </p15:guide>
        <p15:guide id="17" orient="horz" pos="777">
          <p15:clr>
            <a:srgbClr val="C35EA4"/>
          </p15:clr>
        </p15:guide>
        <p15:guide id="18" orient="horz" pos="1026">
          <p15:clr>
            <a:srgbClr val="A4A3A4"/>
          </p15:clr>
        </p15:guide>
        <p15:guide id="19" orient="horz" pos="1275">
          <p15:clr>
            <a:srgbClr val="A4A3A4"/>
          </p15:clr>
        </p15:guide>
        <p15:guide id="21" orient="horz" pos="3929">
          <p15:clr>
            <a:srgbClr val="C35E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dcrumb Section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404448" y="461263"/>
            <a:ext cx="1630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80" dirty="0">
                <a:solidFill>
                  <a:srgbClr val="5BBB47"/>
                </a:solidFill>
                <a:latin typeface="Century Gothic" charset="0"/>
                <a:ea typeface="Century Gothic" charset="0"/>
                <a:cs typeface="Century Gothic" charset="0"/>
              </a:rPr>
              <a:t>Section One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422297" y="476651"/>
            <a:ext cx="1380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Two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381293" y="461261"/>
            <a:ext cx="1542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Three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4506" y="355600"/>
            <a:ext cx="538332" cy="53833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7403259" y="461261"/>
            <a:ext cx="1469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Four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9445451" y="455489"/>
            <a:ext cx="139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Five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8" name="Title 19"/>
          <p:cNvSpPr>
            <a:spLocks noGrp="1"/>
          </p:cNvSpPr>
          <p:nvPr>
            <p:ph type="title"/>
          </p:nvPr>
        </p:nvSpPr>
        <p:spPr>
          <a:xfrm>
            <a:off x="1356823" y="1055688"/>
            <a:ext cx="9384202" cy="8032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Content Placeholder 31"/>
          <p:cNvSpPr>
            <a:spLocks noGrp="1"/>
          </p:cNvSpPr>
          <p:nvPr>
            <p:ph sz="quarter" idx="10"/>
          </p:nvPr>
        </p:nvSpPr>
        <p:spPr>
          <a:xfrm>
            <a:off x="1356823" y="1944551"/>
            <a:ext cx="9384202" cy="4213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 Roundtable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69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1">
          <p15:clr>
            <a:srgbClr val="FBAE40"/>
          </p15:clr>
        </p15:guide>
        <p15:guide id="2" pos="3840">
          <p15:clr>
            <a:srgbClr val="FBAE40"/>
          </p15:clr>
        </p15:guide>
        <p15:guide id="3" pos="824">
          <p15:clr>
            <a:srgbClr val="C35EA4"/>
          </p15:clr>
        </p15:guide>
        <p15:guide id="4" pos="914">
          <p15:clr>
            <a:srgbClr val="5ACBF0"/>
          </p15:clr>
        </p15:guide>
        <p15:guide id="5" pos="1822">
          <p15:clr>
            <a:srgbClr val="5ACBF0"/>
          </p15:clr>
        </p15:guide>
        <p15:guide id="6" pos="1912">
          <p15:clr>
            <a:srgbClr val="5ACBF0"/>
          </p15:clr>
        </p15:guide>
        <p15:guide id="7" pos="2797">
          <p15:clr>
            <a:srgbClr val="5ACBF0"/>
          </p15:clr>
        </p15:guide>
        <p15:guide id="8" pos="2887">
          <p15:clr>
            <a:srgbClr val="5ACBF0"/>
          </p15:clr>
        </p15:guide>
        <p15:guide id="9" pos="3795">
          <p15:clr>
            <a:srgbClr val="5ACBF0"/>
          </p15:clr>
        </p15:guide>
        <p15:guide id="10" pos="3885">
          <p15:clr>
            <a:srgbClr val="5ACBF0"/>
          </p15:clr>
        </p15:guide>
        <p15:guide id="11" pos="4770">
          <p15:clr>
            <a:srgbClr val="5ACBF0"/>
          </p15:clr>
        </p15:guide>
        <p15:guide id="12" pos="4861">
          <p15:clr>
            <a:srgbClr val="5ACBF0"/>
          </p15:clr>
        </p15:guide>
        <p15:guide id="13" pos="5768">
          <p15:clr>
            <a:srgbClr val="5ACBF0"/>
          </p15:clr>
        </p15:guide>
        <p15:guide id="14" pos="5858">
          <p15:clr>
            <a:srgbClr val="5ACBF0"/>
          </p15:clr>
        </p15:guide>
        <p15:guide id="15" pos="6856">
          <p15:clr>
            <a:srgbClr val="C35EA4"/>
          </p15:clr>
        </p15:guide>
        <p15:guide id="16" pos="6766">
          <p15:clr>
            <a:srgbClr val="5ACBF0"/>
          </p15:clr>
        </p15:guide>
        <p15:guide id="17" orient="horz" pos="777">
          <p15:clr>
            <a:srgbClr val="C35EA4"/>
          </p15:clr>
        </p15:guide>
        <p15:guide id="18" orient="horz" pos="1026">
          <p15:clr>
            <a:srgbClr val="A4A3A4"/>
          </p15:clr>
        </p15:guide>
        <p15:guide id="19" orient="horz" pos="1275">
          <p15:clr>
            <a:srgbClr val="A4A3A4"/>
          </p15:clr>
        </p15:guide>
        <p15:guide id="21" orient="horz" pos="3929">
          <p15:clr>
            <a:srgbClr val="C35E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dcrumb Section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404448" y="461263"/>
            <a:ext cx="1630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spc="80" dirty="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One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422297" y="476651"/>
            <a:ext cx="1380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BB47"/>
                </a:solidFill>
                <a:latin typeface="Century Gothic" charset="0"/>
                <a:ea typeface="Century Gothic" charset="0"/>
                <a:cs typeface="Century Gothic" charset="0"/>
              </a:rPr>
              <a:t>Section Two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381293" y="461261"/>
            <a:ext cx="1542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Three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4506" y="355600"/>
            <a:ext cx="538332" cy="53833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7403259" y="461261"/>
            <a:ext cx="1469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Four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9445451" y="455489"/>
            <a:ext cx="139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Five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6" name="Title 19"/>
          <p:cNvSpPr>
            <a:spLocks noGrp="1"/>
          </p:cNvSpPr>
          <p:nvPr>
            <p:ph type="title"/>
          </p:nvPr>
        </p:nvSpPr>
        <p:spPr>
          <a:xfrm>
            <a:off x="1356823" y="1055688"/>
            <a:ext cx="9384202" cy="8032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31"/>
          <p:cNvSpPr>
            <a:spLocks noGrp="1"/>
          </p:cNvSpPr>
          <p:nvPr>
            <p:ph sz="quarter" idx="10"/>
          </p:nvPr>
        </p:nvSpPr>
        <p:spPr>
          <a:xfrm>
            <a:off x="1356823" y="1944551"/>
            <a:ext cx="9384202" cy="4213225"/>
          </a:xfrm>
        </p:spPr>
        <p:txBody>
          <a:bodyPr/>
          <a:lstStyle>
            <a:lvl3pPr>
              <a:spcBef>
                <a:spcPts val="600"/>
              </a:spcBef>
              <a:spcAft>
                <a:spcPts val="600"/>
              </a:spcAft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 Roundtable Presentation</a:t>
            </a:r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1">
          <p15:clr>
            <a:srgbClr val="FBAE40"/>
          </p15:clr>
        </p15:guide>
        <p15:guide id="2" pos="3840">
          <p15:clr>
            <a:srgbClr val="FBAE40"/>
          </p15:clr>
        </p15:guide>
        <p15:guide id="3" pos="824">
          <p15:clr>
            <a:srgbClr val="C35EA4"/>
          </p15:clr>
        </p15:guide>
        <p15:guide id="4" pos="914">
          <p15:clr>
            <a:srgbClr val="5ACBF0"/>
          </p15:clr>
        </p15:guide>
        <p15:guide id="5" pos="1822">
          <p15:clr>
            <a:srgbClr val="5ACBF0"/>
          </p15:clr>
        </p15:guide>
        <p15:guide id="6" pos="1912">
          <p15:clr>
            <a:srgbClr val="5ACBF0"/>
          </p15:clr>
        </p15:guide>
        <p15:guide id="7" pos="2797">
          <p15:clr>
            <a:srgbClr val="5ACBF0"/>
          </p15:clr>
        </p15:guide>
        <p15:guide id="8" pos="2887">
          <p15:clr>
            <a:srgbClr val="5ACBF0"/>
          </p15:clr>
        </p15:guide>
        <p15:guide id="9" pos="3795">
          <p15:clr>
            <a:srgbClr val="5ACBF0"/>
          </p15:clr>
        </p15:guide>
        <p15:guide id="10" pos="3885">
          <p15:clr>
            <a:srgbClr val="5ACBF0"/>
          </p15:clr>
        </p15:guide>
        <p15:guide id="11" pos="4770">
          <p15:clr>
            <a:srgbClr val="5ACBF0"/>
          </p15:clr>
        </p15:guide>
        <p15:guide id="12" pos="4861">
          <p15:clr>
            <a:srgbClr val="5ACBF0"/>
          </p15:clr>
        </p15:guide>
        <p15:guide id="13" pos="5768">
          <p15:clr>
            <a:srgbClr val="5ACBF0"/>
          </p15:clr>
        </p15:guide>
        <p15:guide id="14" pos="5858">
          <p15:clr>
            <a:srgbClr val="5ACBF0"/>
          </p15:clr>
        </p15:guide>
        <p15:guide id="15" pos="6856">
          <p15:clr>
            <a:srgbClr val="C35EA4"/>
          </p15:clr>
        </p15:guide>
        <p15:guide id="16" pos="6766">
          <p15:clr>
            <a:srgbClr val="5ACBF0"/>
          </p15:clr>
        </p15:guide>
        <p15:guide id="17" orient="horz" pos="777">
          <p15:clr>
            <a:srgbClr val="C35EA4"/>
          </p15:clr>
        </p15:guide>
        <p15:guide id="18" orient="horz" pos="1026">
          <p15:clr>
            <a:srgbClr val="A4A3A4"/>
          </p15:clr>
        </p15:guide>
        <p15:guide id="19" orient="horz" pos="1275">
          <p15:clr>
            <a:srgbClr val="A4A3A4"/>
          </p15:clr>
        </p15:guide>
        <p15:guide id="21" orient="horz" pos="3929">
          <p15:clr>
            <a:srgbClr val="C35E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dcrumb Section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404448" y="461263"/>
            <a:ext cx="1630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spc="80" dirty="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One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422297" y="476651"/>
            <a:ext cx="1380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Two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381293" y="461261"/>
            <a:ext cx="1542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BB47"/>
                </a:solidFill>
                <a:latin typeface="Century Gothic" charset="0"/>
                <a:ea typeface="Century Gothic" charset="0"/>
                <a:cs typeface="Century Gothic" charset="0"/>
              </a:rPr>
              <a:t>Section Three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4506" y="355600"/>
            <a:ext cx="538332" cy="53833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7403259" y="461261"/>
            <a:ext cx="1469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Four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9445451" y="455489"/>
            <a:ext cx="139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Five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6" name="Title 19"/>
          <p:cNvSpPr>
            <a:spLocks noGrp="1"/>
          </p:cNvSpPr>
          <p:nvPr>
            <p:ph type="title"/>
          </p:nvPr>
        </p:nvSpPr>
        <p:spPr>
          <a:xfrm>
            <a:off x="1356823" y="1055688"/>
            <a:ext cx="9384202" cy="8032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31"/>
          <p:cNvSpPr>
            <a:spLocks noGrp="1"/>
          </p:cNvSpPr>
          <p:nvPr>
            <p:ph sz="quarter" idx="10"/>
          </p:nvPr>
        </p:nvSpPr>
        <p:spPr>
          <a:xfrm>
            <a:off x="1356823" y="1944551"/>
            <a:ext cx="9384202" cy="4213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 Roundtable Presentation</a:t>
            </a:r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1">
          <p15:clr>
            <a:srgbClr val="FBAE40"/>
          </p15:clr>
        </p15:guide>
        <p15:guide id="2" pos="3840">
          <p15:clr>
            <a:srgbClr val="FBAE40"/>
          </p15:clr>
        </p15:guide>
        <p15:guide id="3" pos="824">
          <p15:clr>
            <a:srgbClr val="C35EA4"/>
          </p15:clr>
        </p15:guide>
        <p15:guide id="4" pos="914">
          <p15:clr>
            <a:srgbClr val="5ACBF0"/>
          </p15:clr>
        </p15:guide>
        <p15:guide id="5" pos="1822">
          <p15:clr>
            <a:srgbClr val="5ACBF0"/>
          </p15:clr>
        </p15:guide>
        <p15:guide id="6" pos="1912">
          <p15:clr>
            <a:srgbClr val="5ACBF0"/>
          </p15:clr>
        </p15:guide>
        <p15:guide id="7" pos="2797">
          <p15:clr>
            <a:srgbClr val="5ACBF0"/>
          </p15:clr>
        </p15:guide>
        <p15:guide id="8" pos="2887">
          <p15:clr>
            <a:srgbClr val="5ACBF0"/>
          </p15:clr>
        </p15:guide>
        <p15:guide id="9" pos="3795">
          <p15:clr>
            <a:srgbClr val="5ACBF0"/>
          </p15:clr>
        </p15:guide>
        <p15:guide id="10" pos="3885">
          <p15:clr>
            <a:srgbClr val="5ACBF0"/>
          </p15:clr>
        </p15:guide>
        <p15:guide id="11" pos="4770">
          <p15:clr>
            <a:srgbClr val="5ACBF0"/>
          </p15:clr>
        </p15:guide>
        <p15:guide id="12" pos="4861">
          <p15:clr>
            <a:srgbClr val="5ACBF0"/>
          </p15:clr>
        </p15:guide>
        <p15:guide id="13" pos="5768">
          <p15:clr>
            <a:srgbClr val="5ACBF0"/>
          </p15:clr>
        </p15:guide>
        <p15:guide id="14" pos="5858">
          <p15:clr>
            <a:srgbClr val="5ACBF0"/>
          </p15:clr>
        </p15:guide>
        <p15:guide id="15" pos="6856">
          <p15:clr>
            <a:srgbClr val="C35EA4"/>
          </p15:clr>
        </p15:guide>
        <p15:guide id="16" pos="6766">
          <p15:clr>
            <a:srgbClr val="5ACBF0"/>
          </p15:clr>
        </p15:guide>
        <p15:guide id="17" orient="horz" pos="777">
          <p15:clr>
            <a:srgbClr val="C35EA4"/>
          </p15:clr>
        </p15:guide>
        <p15:guide id="18" orient="horz" pos="1026">
          <p15:clr>
            <a:srgbClr val="A4A3A4"/>
          </p15:clr>
        </p15:guide>
        <p15:guide id="19" orient="horz" pos="1275">
          <p15:clr>
            <a:srgbClr val="A4A3A4"/>
          </p15:clr>
        </p15:guide>
        <p15:guide id="21" orient="horz" pos="3929">
          <p15:clr>
            <a:srgbClr val="C35E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dcrumb Section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404448" y="461263"/>
            <a:ext cx="1630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spc="80" dirty="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One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422297" y="476651"/>
            <a:ext cx="1380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Two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381293" y="461261"/>
            <a:ext cx="1542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Three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4506" y="355600"/>
            <a:ext cx="538332" cy="53833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7403259" y="461261"/>
            <a:ext cx="1469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5BBB47"/>
                </a:solidFill>
                <a:latin typeface="Century Gothic" charset="0"/>
                <a:ea typeface="Century Gothic" charset="0"/>
                <a:cs typeface="Century Gothic" charset="0"/>
              </a:rPr>
              <a:t>Section Four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9445451" y="455489"/>
            <a:ext cx="139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Five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6" name="Title 19"/>
          <p:cNvSpPr>
            <a:spLocks noGrp="1"/>
          </p:cNvSpPr>
          <p:nvPr>
            <p:ph type="title"/>
          </p:nvPr>
        </p:nvSpPr>
        <p:spPr>
          <a:xfrm>
            <a:off x="1356823" y="1055688"/>
            <a:ext cx="9384202" cy="8032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31"/>
          <p:cNvSpPr>
            <a:spLocks noGrp="1"/>
          </p:cNvSpPr>
          <p:nvPr>
            <p:ph sz="quarter" idx="10"/>
          </p:nvPr>
        </p:nvSpPr>
        <p:spPr>
          <a:xfrm>
            <a:off x="1356823" y="1944551"/>
            <a:ext cx="9384202" cy="4213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 Roundtable Presentation</a:t>
            </a:r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1">
          <p15:clr>
            <a:srgbClr val="FBAE40"/>
          </p15:clr>
        </p15:guide>
        <p15:guide id="2" pos="3840">
          <p15:clr>
            <a:srgbClr val="FBAE40"/>
          </p15:clr>
        </p15:guide>
        <p15:guide id="3" pos="824">
          <p15:clr>
            <a:srgbClr val="C35EA4"/>
          </p15:clr>
        </p15:guide>
        <p15:guide id="4" pos="914">
          <p15:clr>
            <a:srgbClr val="5ACBF0"/>
          </p15:clr>
        </p15:guide>
        <p15:guide id="5" pos="1822">
          <p15:clr>
            <a:srgbClr val="5ACBF0"/>
          </p15:clr>
        </p15:guide>
        <p15:guide id="6" pos="1912">
          <p15:clr>
            <a:srgbClr val="5ACBF0"/>
          </p15:clr>
        </p15:guide>
        <p15:guide id="7" pos="2797">
          <p15:clr>
            <a:srgbClr val="5ACBF0"/>
          </p15:clr>
        </p15:guide>
        <p15:guide id="8" pos="2887">
          <p15:clr>
            <a:srgbClr val="5ACBF0"/>
          </p15:clr>
        </p15:guide>
        <p15:guide id="9" pos="3795">
          <p15:clr>
            <a:srgbClr val="5ACBF0"/>
          </p15:clr>
        </p15:guide>
        <p15:guide id="10" pos="3885">
          <p15:clr>
            <a:srgbClr val="5ACBF0"/>
          </p15:clr>
        </p15:guide>
        <p15:guide id="11" pos="4770">
          <p15:clr>
            <a:srgbClr val="5ACBF0"/>
          </p15:clr>
        </p15:guide>
        <p15:guide id="12" pos="4861">
          <p15:clr>
            <a:srgbClr val="5ACBF0"/>
          </p15:clr>
        </p15:guide>
        <p15:guide id="13" pos="5768">
          <p15:clr>
            <a:srgbClr val="5ACBF0"/>
          </p15:clr>
        </p15:guide>
        <p15:guide id="14" pos="5858">
          <p15:clr>
            <a:srgbClr val="5ACBF0"/>
          </p15:clr>
        </p15:guide>
        <p15:guide id="15" pos="6856">
          <p15:clr>
            <a:srgbClr val="C35EA4"/>
          </p15:clr>
        </p15:guide>
        <p15:guide id="16" pos="6766">
          <p15:clr>
            <a:srgbClr val="5ACBF0"/>
          </p15:clr>
        </p15:guide>
        <p15:guide id="17" orient="horz" pos="777">
          <p15:clr>
            <a:srgbClr val="C35EA4"/>
          </p15:clr>
        </p15:guide>
        <p15:guide id="18" orient="horz" pos="1026">
          <p15:clr>
            <a:srgbClr val="A4A3A4"/>
          </p15:clr>
        </p15:guide>
        <p15:guide id="19" orient="horz" pos="1275">
          <p15:clr>
            <a:srgbClr val="A4A3A4"/>
          </p15:clr>
        </p15:guide>
        <p15:guide id="21" orient="horz" pos="3929">
          <p15:clr>
            <a:srgbClr val="C35EA4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dcrumb Section F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404448" y="461263"/>
            <a:ext cx="1630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spc="80" dirty="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One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422297" y="476651"/>
            <a:ext cx="1380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Two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381293" y="461261"/>
            <a:ext cx="1542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Three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4506" y="355600"/>
            <a:ext cx="538332" cy="53833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7403259" y="461261"/>
            <a:ext cx="1469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Four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9445451" y="455489"/>
            <a:ext cx="139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5BBB47"/>
                </a:solidFill>
                <a:latin typeface="Century Gothic" charset="0"/>
                <a:ea typeface="Century Gothic" charset="0"/>
                <a:cs typeface="Century Gothic" charset="0"/>
              </a:rPr>
              <a:t>Section Five</a:t>
            </a:r>
          </a:p>
        </p:txBody>
      </p:sp>
      <p:sp>
        <p:nvSpPr>
          <p:cNvPr id="16" name="Title 19"/>
          <p:cNvSpPr>
            <a:spLocks noGrp="1"/>
          </p:cNvSpPr>
          <p:nvPr>
            <p:ph type="title"/>
          </p:nvPr>
        </p:nvSpPr>
        <p:spPr>
          <a:xfrm>
            <a:off x="1356823" y="1055688"/>
            <a:ext cx="9384202" cy="8032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31"/>
          <p:cNvSpPr>
            <a:spLocks noGrp="1"/>
          </p:cNvSpPr>
          <p:nvPr>
            <p:ph sz="quarter" idx="10"/>
          </p:nvPr>
        </p:nvSpPr>
        <p:spPr>
          <a:xfrm>
            <a:off x="1356823" y="1944551"/>
            <a:ext cx="9384202" cy="4213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 Roundtable Presentation</a:t>
            </a:r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1">
          <p15:clr>
            <a:srgbClr val="FBAE40"/>
          </p15:clr>
        </p15:guide>
        <p15:guide id="2" pos="3840">
          <p15:clr>
            <a:srgbClr val="FBAE40"/>
          </p15:clr>
        </p15:guide>
        <p15:guide id="3" pos="824">
          <p15:clr>
            <a:srgbClr val="C35EA4"/>
          </p15:clr>
        </p15:guide>
        <p15:guide id="4" pos="914">
          <p15:clr>
            <a:srgbClr val="5ACBF0"/>
          </p15:clr>
        </p15:guide>
        <p15:guide id="5" pos="1822">
          <p15:clr>
            <a:srgbClr val="5ACBF0"/>
          </p15:clr>
        </p15:guide>
        <p15:guide id="6" pos="1912">
          <p15:clr>
            <a:srgbClr val="5ACBF0"/>
          </p15:clr>
        </p15:guide>
        <p15:guide id="7" pos="2797">
          <p15:clr>
            <a:srgbClr val="5ACBF0"/>
          </p15:clr>
        </p15:guide>
        <p15:guide id="8" pos="2887">
          <p15:clr>
            <a:srgbClr val="5ACBF0"/>
          </p15:clr>
        </p15:guide>
        <p15:guide id="9" pos="3795">
          <p15:clr>
            <a:srgbClr val="5ACBF0"/>
          </p15:clr>
        </p15:guide>
        <p15:guide id="10" pos="3885">
          <p15:clr>
            <a:srgbClr val="5ACBF0"/>
          </p15:clr>
        </p15:guide>
        <p15:guide id="11" pos="4770">
          <p15:clr>
            <a:srgbClr val="5ACBF0"/>
          </p15:clr>
        </p15:guide>
        <p15:guide id="12" pos="4861">
          <p15:clr>
            <a:srgbClr val="5ACBF0"/>
          </p15:clr>
        </p15:guide>
        <p15:guide id="13" pos="5768">
          <p15:clr>
            <a:srgbClr val="5ACBF0"/>
          </p15:clr>
        </p15:guide>
        <p15:guide id="14" pos="5858">
          <p15:clr>
            <a:srgbClr val="5ACBF0"/>
          </p15:clr>
        </p15:guide>
        <p15:guide id="15" pos="6856">
          <p15:clr>
            <a:srgbClr val="C35EA4"/>
          </p15:clr>
        </p15:guide>
        <p15:guide id="16" pos="6766">
          <p15:clr>
            <a:srgbClr val="5ACBF0"/>
          </p15:clr>
        </p15:guide>
        <p15:guide id="17" orient="horz" pos="777">
          <p15:clr>
            <a:srgbClr val="C35EA4"/>
          </p15:clr>
        </p15:guide>
        <p15:guide id="18" orient="horz" pos="1026">
          <p15:clr>
            <a:srgbClr val="A4A3A4"/>
          </p15:clr>
        </p15:guide>
        <p15:guide id="19" orient="horz" pos="1275">
          <p15:clr>
            <a:srgbClr val="A4A3A4"/>
          </p15:clr>
        </p15:guide>
        <p15:guide id="21" orient="horz" pos="3929">
          <p15:clr>
            <a:srgbClr val="C35E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404448" y="461263"/>
            <a:ext cx="1630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spc="80" dirty="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One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422297" y="476651"/>
            <a:ext cx="1380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Two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5381293" y="461261"/>
            <a:ext cx="1542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Three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4506" y="355600"/>
            <a:ext cx="538332" cy="53833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7403259" y="461261"/>
            <a:ext cx="14694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Section Four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9445451" y="455489"/>
            <a:ext cx="139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5BBB47"/>
                </a:solidFill>
                <a:latin typeface="Century Gothic" charset="0"/>
                <a:ea typeface="Century Gothic" charset="0"/>
                <a:cs typeface="Century Gothic" charset="0"/>
              </a:rPr>
              <a:t>Section Five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1356823" y="1055688"/>
            <a:ext cx="9384202" cy="8032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quarter" idx="10"/>
          </p:nvPr>
        </p:nvSpPr>
        <p:spPr>
          <a:xfrm>
            <a:off x="1356823" y="1944551"/>
            <a:ext cx="9384202" cy="4213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Health Roundtable Presentation</a:t>
            </a:r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1">
          <p15:clr>
            <a:srgbClr val="FBAE40"/>
          </p15:clr>
        </p15:guide>
        <p15:guide id="2" pos="3840">
          <p15:clr>
            <a:srgbClr val="FBAE40"/>
          </p15:clr>
        </p15:guide>
        <p15:guide id="3" pos="824">
          <p15:clr>
            <a:srgbClr val="C35EA4"/>
          </p15:clr>
        </p15:guide>
        <p15:guide id="4" pos="914">
          <p15:clr>
            <a:srgbClr val="5ACBF0"/>
          </p15:clr>
        </p15:guide>
        <p15:guide id="5" pos="1822">
          <p15:clr>
            <a:srgbClr val="5ACBF0"/>
          </p15:clr>
        </p15:guide>
        <p15:guide id="6" pos="1912">
          <p15:clr>
            <a:srgbClr val="5ACBF0"/>
          </p15:clr>
        </p15:guide>
        <p15:guide id="7" pos="2797">
          <p15:clr>
            <a:srgbClr val="5ACBF0"/>
          </p15:clr>
        </p15:guide>
        <p15:guide id="8" pos="2887">
          <p15:clr>
            <a:srgbClr val="5ACBF0"/>
          </p15:clr>
        </p15:guide>
        <p15:guide id="9" pos="3795">
          <p15:clr>
            <a:srgbClr val="5ACBF0"/>
          </p15:clr>
        </p15:guide>
        <p15:guide id="10" pos="3885">
          <p15:clr>
            <a:srgbClr val="5ACBF0"/>
          </p15:clr>
        </p15:guide>
        <p15:guide id="11" pos="4770">
          <p15:clr>
            <a:srgbClr val="5ACBF0"/>
          </p15:clr>
        </p15:guide>
        <p15:guide id="12" pos="4861">
          <p15:clr>
            <a:srgbClr val="5ACBF0"/>
          </p15:clr>
        </p15:guide>
        <p15:guide id="13" pos="5768">
          <p15:clr>
            <a:srgbClr val="5ACBF0"/>
          </p15:clr>
        </p15:guide>
        <p15:guide id="14" pos="5858">
          <p15:clr>
            <a:srgbClr val="5ACBF0"/>
          </p15:clr>
        </p15:guide>
        <p15:guide id="15" pos="6856">
          <p15:clr>
            <a:srgbClr val="C35EA4"/>
          </p15:clr>
        </p15:guide>
        <p15:guide id="16" pos="6766">
          <p15:clr>
            <a:srgbClr val="5ACBF0"/>
          </p15:clr>
        </p15:guide>
        <p15:guide id="17" orient="horz" pos="777">
          <p15:clr>
            <a:srgbClr val="C35EA4"/>
          </p15:clr>
        </p15:guide>
        <p15:guide id="18" orient="horz" pos="1026">
          <p15:clr>
            <a:srgbClr val="A4A3A4"/>
          </p15:clr>
        </p15:guide>
        <p15:guide id="19" orient="horz" pos="1275">
          <p15:clr>
            <a:srgbClr val="A4A3A4"/>
          </p15:clr>
        </p15:guide>
        <p15:guide id="21" orient="horz" pos="3929">
          <p15:clr>
            <a:srgbClr val="C35EA4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6793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Health Roundtable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6359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3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E11F8E"/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Font typeface="Arial"/>
        <a:buNone/>
        <a:defRPr sz="2400" b="1" kern="1200">
          <a:solidFill>
            <a:srgbClr val="2D266E"/>
          </a:solidFill>
          <a:latin typeface="Century Gothic" charset="0"/>
          <a:ea typeface="Century Gothic" charset="0"/>
          <a:cs typeface="Century Gothic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spcAft>
          <a:spcPts val="300"/>
        </a:spcAft>
        <a:buFont typeface="Arial"/>
        <a:buNone/>
        <a:defRPr sz="1800" kern="1200">
          <a:solidFill>
            <a:schemeClr val="bg1">
              <a:lumMod val="65000"/>
            </a:schemeClr>
          </a:solidFill>
          <a:latin typeface="Century Gothic" charset="0"/>
          <a:ea typeface="Century Gothic" charset="0"/>
          <a:cs typeface="Century Gothic" charset="0"/>
        </a:defRPr>
      </a:lvl2pPr>
      <a:lvl3pPr marL="552150" indent="-28575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 charset="0"/>
        <a:buChar char="•"/>
        <a:defRPr sz="1800" kern="1200">
          <a:solidFill>
            <a:schemeClr val="bg1">
              <a:lumMod val="65000"/>
            </a:schemeClr>
          </a:solidFill>
          <a:latin typeface="Century Gothic" charset="0"/>
          <a:ea typeface="Century Gothic" charset="0"/>
          <a:cs typeface="Century Gothic" charset="0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spcAft>
          <a:spcPts val="600"/>
        </a:spcAft>
        <a:buFont typeface="Arial"/>
        <a:buNone/>
        <a:defRPr sz="1800" b="1" kern="1200">
          <a:solidFill>
            <a:srgbClr val="2D266E"/>
          </a:solidFill>
          <a:latin typeface="Century Gothic" charset="0"/>
          <a:ea typeface="Century Gothic" charset="0"/>
          <a:cs typeface="Century Gothic" charset="0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4000" b="1" kern="1200">
          <a:solidFill>
            <a:schemeClr val="bg1"/>
          </a:solidFill>
          <a:latin typeface="Century Gothic" charset="0"/>
          <a:ea typeface="Century Gothic" charset="0"/>
          <a:cs typeface="Century 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B76BAE-4AD8-414F-9427-AC43F109F6B5}"/>
              </a:ext>
            </a:extLst>
          </p:cNvPr>
          <p:cNvSpPr/>
          <p:nvPr/>
        </p:nvSpPr>
        <p:spPr>
          <a:xfrm>
            <a:off x="9475637" y="3844691"/>
            <a:ext cx="2373854" cy="1972800"/>
          </a:xfrm>
          <a:prstGeom prst="rect">
            <a:avLst/>
          </a:prstGeom>
          <a:solidFill>
            <a:srgbClr val="00C1DE"/>
          </a:solidFill>
          <a:ln>
            <a:solidFill>
              <a:srgbClr val="00C1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AU" dirty="0"/>
              <a:t>Insert Hospital </a:t>
            </a:r>
          </a:p>
          <a:p>
            <a:pPr algn="ctr"/>
            <a:r>
              <a:rPr lang="en-AU" dirty="0"/>
              <a:t>logo here </a:t>
            </a:r>
          </a:p>
          <a:p>
            <a:pPr algn="ctr"/>
            <a:r>
              <a:rPr lang="en-AU" sz="1200" dirty="0"/>
              <a:t>(or delete)</a:t>
            </a:r>
          </a:p>
        </p:txBody>
      </p:sp>
    </p:spTree>
    <p:extLst>
      <p:ext uri="{BB962C8B-B14F-4D97-AF65-F5344CB8AC3E}">
        <p14:creationId xmlns:p14="http://schemas.microsoft.com/office/powerpoint/2010/main" val="1593687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823" y="1055688"/>
            <a:ext cx="9384202" cy="803275"/>
          </a:xfrm>
        </p:spPr>
        <p:txBody>
          <a:bodyPr/>
          <a:lstStyle/>
          <a:p>
            <a:r>
              <a:rPr lang="en-AU" dirty="0"/>
              <a:t>Innovation Information Slide ONLY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AU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For inspiration, all Innovations 2012 – 2019 are available on the website </a:t>
            </a:r>
            <a:r>
              <a:rPr lang="en-AU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  <a:hlinkClick r:id="rId3"/>
              </a:rPr>
              <a:t>click link</a:t>
            </a:r>
            <a:endParaRPr lang="en-AU" altLang="en-US" dirty="0">
              <a:solidFill>
                <a:srgbClr val="4D4D4C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9" name="Shape 3913"/>
          <p:cNvSpPr/>
          <p:nvPr/>
        </p:nvSpPr>
        <p:spPr>
          <a:xfrm>
            <a:off x="1408935" y="1983967"/>
            <a:ext cx="9290050" cy="42688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>
            <a:spAutoFit/>
          </a:bodyPr>
          <a:lstStyle>
            <a:lvl1pPr>
              <a:defRPr sz="1400">
                <a:solidFill>
                  <a:srgbClr val="A0A0A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spcAft>
                <a:spcPts val="600"/>
              </a:spcAft>
              <a:defRPr sz="1800">
                <a:solidFill>
                  <a:srgbClr val="000000"/>
                </a:solidFill>
              </a:defRPr>
            </a:pPr>
            <a:r>
              <a:rPr lang="en-AU" altLang="en-US" sz="1800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Your Innovation ‘poster’ is assembled with A4 PowerPoint slides using a standard format  - up to 10 slides max. Standing in front of your printed ‘poster’ - each presenter will have 90  - 120 seconds to give a verbal  overview of their innovation, think elevator pitch – focus on the outcomes!   Please be as concise as possible!</a:t>
            </a:r>
          </a:p>
          <a:p>
            <a:pPr>
              <a:lnSpc>
                <a:spcPct val="120000"/>
              </a:lnSpc>
            </a:pPr>
            <a:r>
              <a:rPr lang="en-AU" altLang="en-US" sz="1800" b="1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The standard format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AU" altLang="en-US" sz="1800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Key Problem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AU" altLang="en-US" sz="1800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Aim of Innovation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AU" altLang="en-US" sz="1800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Baseline  data or current situation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AU" altLang="en-US" sz="1800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Key changes implemented 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AU" altLang="en-US" sz="1800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Outcomes so far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AU" altLang="en-US" sz="1800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Lessons learnt</a:t>
            </a:r>
          </a:p>
          <a:p>
            <a:pPr>
              <a:lnSpc>
                <a:spcPct val="120000"/>
              </a:lnSpc>
            </a:pPr>
            <a:r>
              <a:rPr lang="en-AU" sz="1600" b="1" i="1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Can presenters also complete a high level summary slide - see last page for information- </a:t>
            </a:r>
            <a:br>
              <a:rPr lang="en-AU" sz="1600" b="1" i="1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AU" sz="1600" b="1" i="1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Do this after completing your ‘poster’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6230" y="357849"/>
            <a:ext cx="484846" cy="55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06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823" y="1055688"/>
            <a:ext cx="9384202" cy="803275"/>
          </a:xfrm>
        </p:spPr>
        <p:txBody>
          <a:bodyPr/>
          <a:lstStyle/>
          <a:p>
            <a:r>
              <a:rPr lang="en-AU" dirty="0"/>
              <a:t>Key Problem</a:t>
            </a:r>
            <a:endParaRPr lang="en-US" dirty="0"/>
          </a:p>
        </p:txBody>
      </p:sp>
      <p:sp>
        <p:nvSpPr>
          <p:cNvPr id="19" name="Shape 3913"/>
          <p:cNvSpPr/>
          <p:nvPr/>
        </p:nvSpPr>
        <p:spPr>
          <a:xfrm>
            <a:off x="1450975" y="1983967"/>
            <a:ext cx="9290050" cy="1421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>
            <a:spAutoFit/>
          </a:bodyPr>
          <a:lstStyle>
            <a:lvl1pPr>
              <a:defRPr sz="1400">
                <a:solidFill>
                  <a:srgbClr val="A0A0A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AU" altLang="en-US" sz="1800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Brief summary of the key problem. What was the situation before you implemented this innovation? What prompted you to undertake the project?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AU" altLang="en-US" sz="1800" b="1" i="1" dirty="0">
                <a:solidFill>
                  <a:srgbClr val="E11F8E"/>
                </a:solidFill>
                <a:latin typeface="Century Gothic" charset="0"/>
                <a:ea typeface="Century Gothic" charset="0"/>
                <a:cs typeface="Century Gothic" charset="0"/>
              </a:rPr>
              <a:t>Delete this note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endParaRPr lang="en-AU" altLang="en-US" sz="1800" dirty="0">
              <a:solidFill>
                <a:srgbClr val="4D4D4C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3623" y="357849"/>
            <a:ext cx="656719" cy="55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18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823" y="1055688"/>
            <a:ext cx="9384202" cy="803275"/>
          </a:xfrm>
        </p:spPr>
        <p:txBody>
          <a:bodyPr/>
          <a:lstStyle/>
          <a:p>
            <a:r>
              <a:rPr lang="en-AU" altLang="en-US" dirty="0"/>
              <a:t>Aim of this Innovation</a:t>
            </a:r>
            <a:endParaRPr lang="en-US" dirty="0"/>
          </a:p>
        </p:txBody>
      </p:sp>
      <p:sp>
        <p:nvSpPr>
          <p:cNvPr id="6" name="Shape 3913"/>
          <p:cNvSpPr/>
          <p:nvPr/>
        </p:nvSpPr>
        <p:spPr>
          <a:xfrm>
            <a:off x="1450975" y="1983967"/>
            <a:ext cx="9290050" cy="138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>
            <a:spAutoFit/>
          </a:bodyPr>
          <a:lstStyle>
            <a:lvl1pPr>
              <a:defRPr sz="1400">
                <a:solidFill>
                  <a:srgbClr val="A0A0A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AU" altLang="en-US" sz="1800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What were you aiming to achieve? What was the improvement you were seeking?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AU" altLang="en-US" sz="1800" b="1" i="1" dirty="0">
                <a:solidFill>
                  <a:srgbClr val="E11F8E"/>
                </a:solidFill>
                <a:latin typeface="Century Gothic" charset="0"/>
                <a:ea typeface="Century Gothic" charset="0"/>
                <a:cs typeface="Century Gothic" charset="0"/>
              </a:rPr>
              <a:t>Delete this note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endParaRPr lang="en-AU" altLang="en-US" sz="1800" dirty="0">
              <a:solidFill>
                <a:srgbClr val="4D4D4C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1943" y="276810"/>
            <a:ext cx="664238" cy="63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33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823" y="1055688"/>
            <a:ext cx="9384202" cy="803275"/>
          </a:xfrm>
        </p:spPr>
        <p:txBody>
          <a:bodyPr/>
          <a:lstStyle/>
          <a:p>
            <a:r>
              <a:rPr lang="en-PH" dirty="0"/>
              <a:t>Baseline Data / Current Situation</a:t>
            </a:r>
            <a:endParaRPr lang="en-US" dirty="0"/>
          </a:p>
        </p:txBody>
      </p:sp>
      <p:sp>
        <p:nvSpPr>
          <p:cNvPr id="6" name="Shape 3913"/>
          <p:cNvSpPr/>
          <p:nvPr/>
        </p:nvSpPr>
        <p:spPr>
          <a:xfrm>
            <a:off x="1450975" y="1983967"/>
            <a:ext cx="9290050" cy="138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>
            <a:spAutoFit/>
          </a:bodyPr>
          <a:lstStyle>
            <a:lvl1pPr>
              <a:defRPr sz="1400">
                <a:solidFill>
                  <a:srgbClr val="A0A0A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AU" altLang="en-US" sz="1800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Brief summary of the key problem. What was the situation before you implemented this innovation? What prompted you to undertake the project? 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AU" altLang="en-US" sz="1800" b="1" i="1" dirty="0">
                <a:solidFill>
                  <a:srgbClr val="E11F8E"/>
                </a:solidFill>
                <a:latin typeface="Century Gothic" charset="0"/>
                <a:ea typeface="Century Gothic" charset="0"/>
                <a:cs typeface="Century Gothic" charset="0"/>
              </a:rPr>
              <a:t>Delete this note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endParaRPr lang="en-AU" altLang="en-US" sz="1800" dirty="0">
              <a:solidFill>
                <a:srgbClr val="4D4D4C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6230" y="357849"/>
            <a:ext cx="553028" cy="55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79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823" y="1055688"/>
            <a:ext cx="9384202" cy="803275"/>
          </a:xfrm>
        </p:spPr>
        <p:txBody>
          <a:bodyPr/>
          <a:lstStyle/>
          <a:p>
            <a:r>
              <a:rPr lang="en-AU" altLang="en-US" dirty="0"/>
              <a:t>Key Changes Implemented</a:t>
            </a:r>
            <a:endParaRPr lang="en-US" dirty="0"/>
          </a:p>
        </p:txBody>
      </p:sp>
      <p:sp>
        <p:nvSpPr>
          <p:cNvPr id="6" name="Shape 3913"/>
          <p:cNvSpPr/>
          <p:nvPr/>
        </p:nvSpPr>
        <p:spPr>
          <a:xfrm>
            <a:off x="1450975" y="1983967"/>
            <a:ext cx="9290050" cy="1754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>
            <a:spAutoFit/>
          </a:bodyPr>
          <a:lstStyle>
            <a:lvl1pPr>
              <a:defRPr sz="1400">
                <a:solidFill>
                  <a:srgbClr val="A0A0A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AU" altLang="en-US" sz="1800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Brief summary of the key problem. What was the situation before you implemented this innovation? What prompted you to undertake the project?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AU" altLang="en-US" sz="1800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One or two slides 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AU" altLang="en-US" sz="1800" b="1" i="1" dirty="0">
                <a:solidFill>
                  <a:srgbClr val="E11F8E"/>
                </a:solidFill>
                <a:latin typeface="Century Gothic" charset="0"/>
                <a:ea typeface="Century Gothic" charset="0"/>
                <a:cs typeface="Century Gothic" charset="0"/>
              </a:rPr>
              <a:t>Delete this note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endParaRPr lang="en-AU" altLang="en-US" sz="1800" dirty="0">
              <a:solidFill>
                <a:srgbClr val="4D4D4C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6765" y="336955"/>
            <a:ext cx="310228" cy="57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04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823" y="1055688"/>
            <a:ext cx="9384202" cy="803275"/>
          </a:xfrm>
        </p:spPr>
        <p:txBody>
          <a:bodyPr/>
          <a:lstStyle/>
          <a:p>
            <a:r>
              <a:rPr lang="en-PH" dirty="0"/>
              <a:t>Outcomes so far</a:t>
            </a:r>
            <a:endParaRPr lang="en-US" dirty="0"/>
          </a:p>
        </p:txBody>
      </p:sp>
      <p:sp>
        <p:nvSpPr>
          <p:cNvPr id="6" name="Shape 3913"/>
          <p:cNvSpPr/>
          <p:nvPr/>
        </p:nvSpPr>
        <p:spPr>
          <a:xfrm>
            <a:off x="1450975" y="1983967"/>
            <a:ext cx="9290050" cy="1643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>
            <a:spAutoFit/>
          </a:bodyPr>
          <a:lstStyle>
            <a:lvl1pPr>
              <a:defRPr sz="1400">
                <a:solidFill>
                  <a:srgbClr val="A0A0A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285750" indent="-285750">
              <a:buFont typeface="Arial" charset="0"/>
              <a:buChar char="•"/>
            </a:pPr>
            <a:r>
              <a:rPr lang="en-AU" altLang="en-US" sz="1800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Please focus on real results and provide evidence that the changes have made an improvement e.g., control charts, data from before and after.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AU" altLang="en-US" sz="1800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One or two slides 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r>
              <a:rPr lang="en-AU" altLang="en-US" sz="1800" b="1" i="1" dirty="0">
                <a:solidFill>
                  <a:srgbClr val="E11F8E"/>
                </a:solidFill>
                <a:latin typeface="Century Gothic" charset="0"/>
                <a:ea typeface="Century Gothic" charset="0"/>
                <a:cs typeface="Century Gothic" charset="0"/>
              </a:rPr>
              <a:t>Delete this note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endParaRPr lang="en-AU" altLang="en-US" sz="1800" dirty="0">
              <a:solidFill>
                <a:srgbClr val="4D4D4C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535" y="336955"/>
            <a:ext cx="588017" cy="57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14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823" y="1055688"/>
            <a:ext cx="9384202" cy="803275"/>
          </a:xfrm>
        </p:spPr>
        <p:txBody>
          <a:bodyPr/>
          <a:lstStyle/>
          <a:p>
            <a:r>
              <a:rPr lang="en-PH" dirty="0"/>
              <a:t>Lessons Learnt</a:t>
            </a:r>
            <a:endParaRPr lang="en-US" dirty="0"/>
          </a:p>
        </p:txBody>
      </p:sp>
      <p:sp>
        <p:nvSpPr>
          <p:cNvPr id="6" name="Shape 3913"/>
          <p:cNvSpPr/>
          <p:nvPr/>
        </p:nvSpPr>
        <p:spPr>
          <a:xfrm>
            <a:off x="1450975" y="1983967"/>
            <a:ext cx="9290050" cy="12557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45719" rIns="45719" bIns="45719">
            <a:spAutoFit/>
          </a:bodyPr>
          <a:lstStyle>
            <a:lvl1pPr>
              <a:defRPr sz="1400">
                <a:solidFill>
                  <a:srgbClr val="A0A0A3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marL="285750" indent="-285750">
              <a:buFont typeface="Arial" charset="0"/>
              <a:buChar char="•"/>
            </a:pPr>
            <a:r>
              <a:rPr lang="en-AU" altLang="en-US" sz="1800" dirty="0">
                <a:solidFill>
                  <a:srgbClr val="4D4D4C"/>
                </a:solidFill>
                <a:latin typeface="Century Gothic" charset="0"/>
                <a:ea typeface="Century Gothic" charset="0"/>
                <a:cs typeface="Century Gothic" charset="0"/>
              </a:rPr>
              <a:t>What have you learned from the project? What would you recommend to other organisations?</a:t>
            </a:r>
          </a:p>
          <a:p>
            <a:pPr marL="285750" indent="-285750">
              <a:buFont typeface="Arial" charset="0"/>
              <a:buChar char="•"/>
            </a:pPr>
            <a:r>
              <a:rPr lang="en-AU" altLang="en-US" sz="1800" b="1" i="1" dirty="0">
                <a:solidFill>
                  <a:srgbClr val="E11F8E"/>
                </a:solidFill>
                <a:latin typeface="Century Gothic" charset="0"/>
                <a:ea typeface="Century Gothic" charset="0"/>
                <a:cs typeface="Century Gothic" charset="0"/>
              </a:rPr>
              <a:t>Delete this note</a:t>
            </a:r>
          </a:p>
          <a:p>
            <a:pPr marL="285750" indent="-285750">
              <a:lnSpc>
                <a:spcPct val="120000"/>
              </a:lnSpc>
              <a:buFont typeface="Arial" charset="0"/>
              <a:buChar char="•"/>
            </a:pPr>
            <a:endParaRPr lang="en-AU" altLang="en-US" sz="1800" dirty="0">
              <a:solidFill>
                <a:srgbClr val="4D4D4C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6067" y="318531"/>
            <a:ext cx="547625" cy="58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39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079972"/>
              </p:ext>
            </p:extLst>
          </p:nvPr>
        </p:nvGraphicFramePr>
        <p:xfrm>
          <a:off x="331980" y="1627200"/>
          <a:ext cx="11545791" cy="47031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7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9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8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2972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n>
                            <a:noFill/>
                          </a:ln>
                          <a:solidFill>
                            <a:srgbClr val="E11F8E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Problem</a:t>
                      </a:r>
                    </a:p>
                  </a:txBody>
                  <a:tcPr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rgbClr val="4D4D4C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Please enter your response here: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rgbClr val="2D266E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l"/>
                      <a:endParaRPr lang="en-US" sz="1200" b="1" dirty="0">
                        <a:ln>
                          <a:noFill/>
                        </a:ln>
                        <a:solidFill>
                          <a:srgbClr val="2D266E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0092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n>
                            <a:noFill/>
                          </a:ln>
                          <a:solidFill>
                            <a:srgbClr val="E11F8E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Solution</a:t>
                      </a:r>
                    </a:p>
                  </a:txBody>
                  <a:tcPr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4D4D4C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Please enter your response here: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rgbClr val="2D266E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ln>
                          <a:noFill/>
                        </a:ln>
                        <a:solidFill>
                          <a:srgbClr val="2D266E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0092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n>
                            <a:noFill/>
                          </a:ln>
                          <a:solidFill>
                            <a:srgbClr val="E11F8E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Outcomes</a:t>
                      </a:r>
                    </a:p>
                  </a:txBody>
                  <a:tcPr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4D4D4C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Please enter your response here:</a:t>
                      </a:r>
                      <a:endParaRPr lang="en-US" sz="1200" b="1" dirty="0">
                        <a:ln>
                          <a:noFill/>
                        </a:ln>
                        <a:solidFill>
                          <a:srgbClr val="2D266E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  <a:p>
                      <a:pPr algn="l"/>
                      <a:endParaRPr lang="en-US" sz="1200" b="1" dirty="0">
                        <a:ln>
                          <a:noFill/>
                        </a:ln>
                        <a:solidFill>
                          <a:srgbClr val="2D266E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US" sz="1200" b="1" dirty="0">
                        <a:ln>
                          <a:noFill/>
                        </a:ln>
                        <a:solidFill>
                          <a:srgbClr val="2D266E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1356822" y="129810"/>
            <a:ext cx="9384202" cy="803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E11F8E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Innovation Summary Slide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138133"/>
              </p:ext>
            </p:extLst>
          </p:nvPr>
        </p:nvGraphicFramePr>
        <p:xfrm>
          <a:off x="251969" y="1074870"/>
          <a:ext cx="10332904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15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7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5989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rgbClr val="2D266E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Title: </a:t>
                      </a: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>
                          <a:ln>
                            <a:noFill/>
                          </a:ln>
                          <a:solidFill>
                            <a:srgbClr val="2D266E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Health</a:t>
                      </a:r>
                      <a:r>
                        <a:rPr lang="en-US" sz="2400" b="1" baseline="0" dirty="0">
                          <a:ln>
                            <a:noFill/>
                          </a:ln>
                          <a:solidFill>
                            <a:srgbClr val="2D266E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 Service: </a:t>
                      </a:r>
                      <a:endParaRPr lang="en-US" sz="2400" b="1" dirty="0">
                        <a:ln>
                          <a:noFill/>
                        </a:ln>
                        <a:solidFill>
                          <a:srgbClr val="2D266E"/>
                        </a:solidFill>
                        <a:latin typeface="Century Gothic" charset="0"/>
                        <a:ea typeface="Century Gothic" charset="0"/>
                        <a:cs typeface="Century Gothic" charset="0"/>
                      </a:endParaRPr>
                    </a:p>
                  </a:txBody>
                  <a:tcPr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4626" y="297489"/>
            <a:ext cx="663146" cy="61079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401746" y="1833822"/>
            <a:ext cx="2373854" cy="1972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C1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AU" dirty="0"/>
              <a:t>Insert presenter </a:t>
            </a:r>
          </a:p>
          <a:p>
            <a:pPr algn="ctr"/>
            <a:r>
              <a:rPr lang="en-AU" dirty="0"/>
              <a:t>photo here </a:t>
            </a:r>
          </a:p>
          <a:p>
            <a:pPr algn="ctr"/>
            <a:r>
              <a:rPr lang="en-AU" sz="1400" dirty="0"/>
              <a:t>(or delete)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8015818"/>
              </p:ext>
            </p:extLst>
          </p:nvPr>
        </p:nvGraphicFramePr>
        <p:xfrm>
          <a:off x="331980" y="6411461"/>
          <a:ext cx="11545792" cy="3459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1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6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7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989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ln>
                            <a:noFill/>
                          </a:ln>
                          <a:solidFill>
                            <a:srgbClr val="4D4D4C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Presenter’s Name: 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ln>
                            <a:noFill/>
                          </a:ln>
                          <a:solidFill>
                            <a:srgbClr val="4D4D4C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Phone: 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ln>
                            <a:noFill/>
                          </a:ln>
                          <a:solidFill>
                            <a:srgbClr val="4D4D4C"/>
                          </a:solidFill>
                          <a:latin typeface="Century Gothic" charset="0"/>
                          <a:ea typeface="Century Gothic" charset="0"/>
                          <a:cs typeface="Century Gothic" charset="0"/>
                        </a:rPr>
                        <a:t>Email: </a:t>
                      </a:r>
                    </a:p>
                  </a:txBody>
                  <a:tcPr anchor="ctr">
                    <a:lnL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FDD66D25-B911-4B4D-86FE-CDB1D542E17E}"/>
              </a:ext>
            </a:extLst>
          </p:cNvPr>
          <p:cNvSpPr/>
          <p:nvPr/>
        </p:nvSpPr>
        <p:spPr>
          <a:xfrm>
            <a:off x="9397946" y="4157851"/>
            <a:ext cx="2373854" cy="1972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C1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AU" dirty="0"/>
              <a:t>Insert relevant </a:t>
            </a:r>
          </a:p>
          <a:p>
            <a:pPr algn="ctr"/>
            <a:r>
              <a:rPr lang="en-AU" dirty="0"/>
              <a:t>graphic here </a:t>
            </a:r>
          </a:p>
          <a:p>
            <a:pPr algn="ctr"/>
            <a:r>
              <a:rPr lang="en-AU" sz="1400" dirty="0"/>
              <a:t>(or delete)</a:t>
            </a:r>
          </a:p>
        </p:txBody>
      </p:sp>
    </p:spTree>
    <p:extLst>
      <p:ext uri="{BB962C8B-B14F-4D97-AF65-F5344CB8AC3E}">
        <p14:creationId xmlns:p14="http://schemas.microsoft.com/office/powerpoint/2010/main" val="1969990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9609</TotalTime>
  <Words>377</Words>
  <Application>Microsoft Office PowerPoint</Application>
  <PresentationFormat>Widescreen</PresentationFormat>
  <Paragraphs>61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Verdana</vt:lpstr>
      <vt:lpstr>Office Theme</vt:lpstr>
      <vt:lpstr>PowerPoint Presentation</vt:lpstr>
      <vt:lpstr>Innovation Information Slide ONLY</vt:lpstr>
      <vt:lpstr>Key Problem</vt:lpstr>
      <vt:lpstr>Aim of this Innovation</vt:lpstr>
      <vt:lpstr>Baseline Data / Current Situation</vt:lpstr>
      <vt:lpstr>Key Changes Implemented</vt:lpstr>
      <vt:lpstr>Outcomes so far</vt:lpstr>
      <vt:lpstr>Lessons Learnt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219 Graphics Company</dc:creator>
  <cp:lastModifiedBy>Steve Bickford</cp:lastModifiedBy>
  <cp:revision>330</cp:revision>
  <cp:lastPrinted>2019-06-09T07:42:33Z</cp:lastPrinted>
  <dcterms:created xsi:type="dcterms:W3CDTF">2018-08-08T15:29:22Z</dcterms:created>
  <dcterms:modified xsi:type="dcterms:W3CDTF">2020-05-26T07:53:21Z</dcterms:modified>
</cp:coreProperties>
</file>